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05A5C91-32E8-4E7A-B486-5D4F2C9EC88B}" type="datetimeFigureOut">
              <a:rPr lang="en-CA" smtClean="0"/>
              <a:t>10/06/2013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41163A1-244D-48AC-AED7-6D93B2654CAE}" type="slidenum">
              <a:rPr lang="en-CA" smtClean="0"/>
              <a:t>‹#›</a:t>
            </a:fld>
            <a:endParaRPr lang="en-CA"/>
          </a:p>
        </p:txBody>
      </p:sp>
    </p:spTree>
    <p:extLst>
      <p:ext uri="{BB962C8B-B14F-4D97-AF65-F5344CB8AC3E}">
        <p14:creationId xmlns:p14="http://schemas.microsoft.com/office/powerpoint/2010/main" val="4247877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5A5C91-32E8-4E7A-B486-5D4F2C9EC88B}" type="datetimeFigureOut">
              <a:rPr lang="en-CA" smtClean="0"/>
              <a:t>10/06/2013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41163A1-244D-48AC-AED7-6D93B2654CAE}" type="slidenum">
              <a:rPr lang="en-CA" smtClean="0"/>
              <a:t>‹#›</a:t>
            </a:fld>
            <a:endParaRPr lang="en-CA"/>
          </a:p>
        </p:txBody>
      </p:sp>
    </p:spTree>
    <p:extLst>
      <p:ext uri="{BB962C8B-B14F-4D97-AF65-F5344CB8AC3E}">
        <p14:creationId xmlns:p14="http://schemas.microsoft.com/office/powerpoint/2010/main" val="4278615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5A5C91-32E8-4E7A-B486-5D4F2C9EC88B}" type="datetimeFigureOut">
              <a:rPr lang="en-CA" smtClean="0"/>
              <a:t>10/06/2013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41163A1-244D-48AC-AED7-6D93B2654CAE}" type="slidenum">
              <a:rPr lang="en-CA" smtClean="0"/>
              <a:t>‹#›</a:t>
            </a:fld>
            <a:endParaRPr lang="en-CA"/>
          </a:p>
        </p:txBody>
      </p:sp>
    </p:spTree>
    <p:extLst>
      <p:ext uri="{BB962C8B-B14F-4D97-AF65-F5344CB8AC3E}">
        <p14:creationId xmlns:p14="http://schemas.microsoft.com/office/powerpoint/2010/main" val="3220480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5A5C91-32E8-4E7A-B486-5D4F2C9EC88B}" type="datetimeFigureOut">
              <a:rPr lang="en-CA" smtClean="0"/>
              <a:t>10/06/2013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41163A1-244D-48AC-AED7-6D93B2654CAE}" type="slidenum">
              <a:rPr lang="en-CA" smtClean="0"/>
              <a:t>‹#›</a:t>
            </a:fld>
            <a:endParaRPr lang="en-CA"/>
          </a:p>
        </p:txBody>
      </p:sp>
    </p:spTree>
    <p:extLst>
      <p:ext uri="{BB962C8B-B14F-4D97-AF65-F5344CB8AC3E}">
        <p14:creationId xmlns:p14="http://schemas.microsoft.com/office/powerpoint/2010/main" val="248743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5A5C91-32E8-4E7A-B486-5D4F2C9EC88B}" type="datetimeFigureOut">
              <a:rPr lang="en-CA" smtClean="0"/>
              <a:t>10/06/2013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41163A1-244D-48AC-AED7-6D93B2654CAE}" type="slidenum">
              <a:rPr lang="en-CA" smtClean="0"/>
              <a:t>‹#›</a:t>
            </a:fld>
            <a:endParaRPr lang="en-CA"/>
          </a:p>
        </p:txBody>
      </p:sp>
    </p:spTree>
    <p:extLst>
      <p:ext uri="{BB962C8B-B14F-4D97-AF65-F5344CB8AC3E}">
        <p14:creationId xmlns:p14="http://schemas.microsoft.com/office/powerpoint/2010/main" val="17508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05A5C91-32E8-4E7A-B486-5D4F2C9EC88B}" type="datetimeFigureOut">
              <a:rPr lang="en-CA" smtClean="0"/>
              <a:t>10/06/2013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41163A1-244D-48AC-AED7-6D93B2654CAE}" type="slidenum">
              <a:rPr lang="en-CA" smtClean="0"/>
              <a:t>‹#›</a:t>
            </a:fld>
            <a:endParaRPr lang="en-CA"/>
          </a:p>
        </p:txBody>
      </p:sp>
    </p:spTree>
    <p:extLst>
      <p:ext uri="{BB962C8B-B14F-4D97-AF65-F5344CB8AC3E}">
        <p14:creationId xmlns:p14="http://schemas.microsoft.com/office/powerpoint/2010/main" val="17559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05A5C91-32E8-4E7A-B486-5D4F2C9EC88B}" type="datetimeFigureOut">
              <a:rPr lang="en-CA" smtClean="0"/>
              <a:t>10/06/2013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41163A1-244D-48AC-AED7-6D93B2654CAE}" type="slidenum">
              <a:rPr lang="en-CA" smtClean="0"/>
              <a:t>‹#›</a:t>
            </a:fld>
            <a:endParaRPr lang="en-CA"/>
          </a:p>
        </p:txBody>
      </p:sp>
    </p:spTree>
    <p:extLst>
      <p:ext uri="{BB962C8B-B14F-4D97-AF65-F5344CB8AC3E}">
        <p14:creationId xmlns:p14="http://schemas.microsoft.com/office/powerpoint/2010/main" val="314571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05A5C91-32E8-4E7A-B486-5D4F2C9EC88B}" type="datetimeFigureOut">
              <a:rPr lang="en-CA" smtClean="0"/>
              <a:t>10/06/2013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41163A1-244D-48AC-AED7-6D93B2654CAE}" type="slidenum">
              <a:rPr lang="en-CA" smtClean="0"/>
              <a:t>‹#›</a:t>
            </a:fld>
            <a:endParaRPr lang="en-CA"/>
          </a:p>
        </p:txBody>
      </p:sp>
    </p:spTree>
    <p:extLst>
      <p:ext uri="{BB962C8B-B14F-4D97-AF65-F5344CB8AC3E}">
        <p14:creationId xmlns:p14="http://schemas.microsoft.com/office/powerpoint/2010/main" val="762980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5A5C91-32E8-4E7A-B486-5D4F2C9EC88B}" type="datetimeFigureOut">
              <a:rPr lang="en-CA" smtClean="0"/>
              <a:t>10/06/2013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41163A1-244D-48AC-AED7-6D93B2654CAE}" type="slidenum">
              <a:rPr lang="en-CA" smtClean="0"/>
              <a:t>‹#›</a:t>
            </a:fld>
            <a:endParaRPr lang="en-CA"/>
          </a:p>
        </p:txBody>
      </p:sp>
    </p:spTree>
    <p:extLst>
      <p:ext uri="{BB962C8B-B14F-4D97-AF65-F5344CB8AC3E}">
        <p14:creationId xmlns:p14="http://schemas.microsoft.com/office/powerpoint/2010/main" val="1649772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A5C91-32E8-4E7A-B486-5D4F2C9EC88B}" type="datetimeFigureOut">
              <a:rPr lang="en-CA" smtClean="0"/>
              <a:t>10/06/2013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41163A1-244D-48AC-AED7-6D93B2654CAE}" type="slidenum">
              <a:rPr lang="en-CA" smtClean="0"/>
              <a:t>‹#›</a:t>
            </a:fld>
            <a:endParaRPr lang="en-CA"/>
          </a:p>
        </p:txBody>
      </p:sp>
    </p:spTree>
    <p:extLst>
      <p:ext uri="{BB962C8B-B14F-4D97-AF65-F5344CB8AC3E}">
        <p14:creationId xmlns:p14="http://schemas.microsoft.com/office/powerpoint/2010/main" val="2428928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5A5C91-32E8-4E7A-B486-5D4F2C9EC88B}" type="datetimeFigureOut">
              <a:rPr lang="en-CA" smtClean="0"/>
              <a:t>10/06/2013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41163A1-244D-48AC-AED7-6D93B2654CAE}" type="slidenum">
              <a:rPr lang="en-CA" smtClean="0"/>
              <a:t>‹#›</a:t>
            </a:fld>
            <a:endParaRPr lang="en-CA"/>
          </a:p>
        </p:txBody>
      </p:sp>
    </p:spTree>
    <p:extLst>
      <p:ext uri="{BB962C8B-B14F-4D97-AF65-F5344CB8AC3E}">
        <p14:creationId xmlns:p14="http://schemas.microsoft.com/office/powerpoint/2010/main" val="2855198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5A5C91-32E8-4E7A-B486-5D4F2C9EC88B}" type="datetimeFigureOut">
              <a:rPr lang="en-CA" smtClean="0"/>
              <a:t>10/06/2013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163A1-244D-48AC-AED7-6D93B2654CAE}" type="slidenum">
              <a:rPr lang="en-CA" smtClean="0"/>
              <a:t>‹#›</a:t>
            </a:fld>
            <a:endParaRPr lang="en-CA"/>
          </a:p>
        </p:txBody>
      </p:sp>
    </p:spTree>
    <p:extLst>
      <p:ext uri="{BB962C8B-B14F-4D97-AF65-F5344CB8AC3E}">
        <p14:creationId xmlns:p14="http://schemas.microsoft.com/office/powerpoint/2010/main" val="3316861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redcross.c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7772400" cy="1224136"/>
          </a:xfrm>
        </p:spPr>
        <p:txBody>
          <a:bodyPr>
            <a:normAutofit/>
          </a:bodyPr>
          <a:lstStyle/>
          <a:p>
            <a:r>
              <a:rPr lang="en-CA" sz="2800" dirty="0"/>
              <a:t>What’s the problem? </a:t>
            </a:r>
          </a:p>
        </p:txBody>
      </p:sp>
      <p:sp>
        <p:nvSpPr>
          <p:cNvPr id="3" name="Subtitle 2"/>
          <p:cNvSpPr>
            <a:spLocks noGrp="1"/>
          </p:cNvSpPr>
          <p:nvPr>
            <p:ph type="subTitle" idx="1"/>
          </p:nvPr>
        </p:nvSpPr>
        <p:spPr>
          <a:xfrm>
            <a:off x="683568" y="1700808"/>
            <a:ext cx="7920880" cy="4536504"/>
          </a:xfrm>
        </p:spPr>
        <p:txBody>
          <a:bodyPr>
            <a:normAutofit/>
          </a:bodyPr>
          <a:lstStyle/>
          <a:p>
            <a:r>
              <a:rPr lang="en-CA" sz="2800" dirty="0"/>
              <a:t>The Red Cross responds to emergencies all over the world. They bring things people need like water, food, and emergency care. </a:t>
            </a:r>
            <a:r>
              <a:rPr lang="en-CA" sz="2800" dirty="0" smtClean="0"/>
              <a:t>They help people who are in disasters and normally raise a lot of money. For example they raised more than 300 million dollars  </a:t>
            </a:r>
          </a:p>
        </p:txBody>
      </p:sp>
    </p:spTree>
    <p:extLst>
      <p:ext uri="{BB962C8B-B14F-4D97-AF65-F5344CB8AC3E}">
        <p14:creationId xmlns:p14="http://schemas.microsoft.com/office/powerpoint/2010/main" val="1670357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rmAutofit/>
          </a:bodyPr>
          <a:lstStyle/>
          <a:p>
            <a:r>
              <a:rPr lang="en-CA" sz="3100" dirty="0" smtClean="0"/>
              <a:t>Who funds them?</a:t>
            </a:r>
            <a:endParaRPr lang="en-CA" sz="3100" dirty="0"/>
          </a:p>
        </p:txBody>
      </p:sp>
      <p:sp>
        <p:nvSpPr>
          <p:cNvPr id="3" name="Content Placeholder 2"/>
          <p:cNvSpPr>
            <a:spLocks noGrp="1"/>
          </p:cNvSpPr>
          <p:nvPr>
            <p:ph idx="1"/>
          </p:nvPr>
        </p:nvSpPr>
        <p:spPr>
          <a:xfrm>
            <a:off x="457200" y="1916832"/>
            <a:ext cx="8229600" cy="4209331"/>
          </a:xfrm>
        </p:spPr>
        <p:txBody>
          <a:bodyPr>
            <a:normAutofit/>
          </a:bodyPr>
          <a:lstStyle/>
          <a:p>
            <a:r>
              <a:rPr lang="en-CA" sz="2800" dirty="0"/>
              <a:t>I big part of the revenue comes from donations; smaller parts come from federal and provincial grants. </a:t>
            </a:r>
          </a:p>
        </p:txBody>
      </p:sp>
    </p:spTree>
    <p:extLst>
      <p:ext uri="{BB962C8B-B14F-4D97-AF65-F5344CB8AC3E}">
        <p14:creationId xmlns:p14="http://schemas.microsoft.com/office/powerpoint/2010/main" val="3374854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a:t>P</a:t>
            </a:r>
            <a:r>
              <a:rPr lang="en-CA" sz="2800" dirty="0" smtClean="0"/>
              <a:t>roblems </a:t>
            </a:r>
            <a:r>
              <a:rPr lang="en-CA" sz="2800" dirty="0"/>
              <a:t>and successes associated with the </a:t>
            </a:r>
            <a:r>
              <a:rPr lang="en-CA" sz="2800" dirty="0" smtClean="0"/>
              <a:t>organization</a:t>
            </a:r>
            <a:endParaRPr lang="en-CA" sz="4000" dirty="0"/>
          </a:p>
        </p:txBody>
      </p:sp>
      <p:sp>
        <p:nvSpPr>
          <p:cNvPr id="3" name="Content Placeholder 2"/>
          <p:cNvSpPr>
            <a:spLocks noGrp="1"/>
          </p:cNvSpPr>
          <p:nvPr>
            <p:ph idx="1"/>
          </p:nvPr>
        </p:nvSpPr>
        <p:spPr/>
        <p:txBody>
          <a:bodyPr>
            <a:normAutofit/>
          </a:bodyPr>
          <a:lstStyle/>
          <a:p>
            <a:r>
              <a:rPr lang="en-CA" sz="2800" dirty="0" smtClean="0"/>
              <a:t>The </a:t>
            </a:r>
            <a:r>
              <a:rPr lang="en-CA" sz="2800" dirty="0"/>
              <a:t>Red Cross has been accused of not spending as much of the money as they can on the victims. There were several arrests because of Red Cross employees trying to steal donations. </a:t>
            </a:r>
          </a:p>
        </p:txBody>
      </p:sp>
    </p:spTree>
    <p:extLst>
      <p:ext uri="{BB962C8B-B14F-4D97-AF65-F5344CB8AC3E}">
        <p14:creationId xmlns:p14="http://schemas.microsoft.com/office/powerpoint/2010/main" val="573387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2800" dirty="0"/>
              <a:t>Outline the organization’s size, number of workers, and what makes it a great organization.</a:t>
            </a:r>
            <a:endParaRPr lang="en-CA" sz="2800" dirty="0"/>
          </a:p>
        </p:txBody>
      </p:sp>
      <p:sp>
        <p:nvSpPr>
          <p:cNvPr id="3" name="Content Placeholder 2"/>
          <p:cNvSpPr>
            <a:spLocks noGrp="1"/>
          </p:cNvSpPr>
          <p:nvPr>
            <p:ph idx="1"/>
          </p:nvPr>
        </p:nvSpPr>
        <p:spPr/>
        <p:txBody>
          <a:bodyPr>
            <a:normAutofit/>
          </a:bodyPr>
          <a:lstStyle/>
          <a:p>
            <a:r>
              <a:rPr lang="en-CA" sz="2800" dirty="0"/>
              <a:t>The Red Cross is a huge organization</a:t>
            </a:r>
            <a:r>
              <a:rPr lang="en-CA" sz="2800" dirty="0"/>
              <a:t>, they have more than 30000 Red Cross volunteers, have been around for more than 100 years, a global network of staff and volunteers, and a local presence in 186 countries.</a:t>
            </a:r>
          </a:p>
        </p:txBody>
      </p:sp>
    </p:spTree>
    <p:extLst>
      <p:ext uri="{BB962C8B-B14F-4D97-AF65-F5344CB8AC3E}">
        <p14:creationId xmlns:p14="http://schemas.microsoft.com/office/powerpoint/2010/main" val="3465259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a:t>Find out where their donations are spent.</a:t>
            </a:r>
            <a:endParaRPr lang="en-CA" sz="2800" dirty="0"/>
          </a:p>
        </p:txBody>
      </p:sp>
      <p:sp>
        <p:nvSpPr>
          <p:cNvPr id="3" name="Content Placeholder 2"/>
          <p:cNvSpPr>
            <a:spLocks noGrp="1"/>
          </p:cNvSpPr>
          <p:nvPr>
            <p:ph idx="1"/>
          </p:nvPr>
        </p:nvSpPr>
        <p:spPr/>
        <p:txBody>
          <a:bodyPr>
            <a:normAutofit/>
          </a:bodyPr>
          <a:lstStyle/>
          <a:p>
            <a:r>
              <a:rPr lang="en-CA" sz="2800" dirty="0"/>
              <a:t>The donations are spent on (26%) community housing, (13%) disaster response and preparedness, (13%) medical equipment loans and services, (11%) community initiatives, (10%) administration, (7%) facilities, (6%) violence and abuse prevention, (5%)fund development, humanitarian issues program, (2%)injury prevention, (2%) public relations, (2%) volunteer resources. </a:t>
            </a:r>
            <a:endParaRPr lang="en-CA" sz="2800" dirty="0"/>
          </a:p>
        </p:txBody>
      </p:sp>
    </p:spTree>
    <p:extLst>
      <p:ext uri="{BB962C8B-B14F-4D97-AF65-F5344CB8AC3E}">
        <p14:creationId xmlns:p14="http://schemas.microsoft.com/office/powerpoint/2010/main" val="2434789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a:t>Determine how the public can best contribute to this cause.</a:t>
            </a:r>
            <a:endParaRPr lang="en-CA" sz="2800" dirty="0"/>
          </a:p>
        </p:txBody>
      </p:sp>
      <p:sp>
        <p:nvSpPr>
          <p:cNvPr id="3" name="Content Placeholder 2"/>
          <p:cNvSpPr>
            <a:spLocks noGrp="1"/>
          </p:cNvSpPr>
          <p:nvPr>
            <p:ph idx="1"/>
          </p:nvPr>
        </p:nvSpPr>
        <p:spPr/>
        <p:txBody>
          <a:bodyPr>
            <a:normAutofit/>
          </a:bodyPr>
          <a:lstStyle/>
          <a:p>
            <a:r>
              <a:rPr lang="en-CA" sz="2800" dirty="0"/>
              <a:t> The best way to contribute to the Red Cross is by donating your money and volunteering to help is the second best way. You can make a donation you can call 1-800-418-1111, visit </a:t>
            </a:r>
            <a:r>
              <a:rPr lang="en-CA" sz="2800" dirty="0">
                <a:hlinkClick r:id="rId2"/>
              </a:rPr>
              <a:t>www.redcross.ca</a:t>
            </a:r>
            <a:r>
              <a:rPr lang="en-CA" sz="2800" dirty="0"/>
              <a:t>. You can also mail or drop your donation to your local Red Cross office.</a:t>
            </a:r>
          </a:p>
        </p:txBody>
      </p:sp>
    </p:spTree>
    <p:extLst>
      <p:ext uri="{BB962C8B-B14F-4D97-AF65-F5344CB8AC3E}">
        <p14:creationId xmlns:p14="http://schemas.microsoft.com/office/powerpoint/2010/main" val="1736174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329</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What’s the problem? </vt:lpstr>
      <vt:lpstr>Who funds them?</vt:lpstr>
      <vt:lpstr>Problems and successes associated with the organization</vt:lpstr>
      <vt:lpstr>Outline the organization’s size, number of workers, and what makes it a great organization.</vt:lpstr>
      <vt:lpstr>Find out where their donations are spent.</vt:lpstr>
      <vt:lpstr>Determine how the public can best contribute to this cause.</vt:lpstr>
    </vt:vector>
  </TitlesOfParts>
  <Company>WRDSB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the problem? </dc:title>
  <dc:creator>WRDSB</dc:creator>
  <cp:lastModifiedBy>WRDSB</cp:lastModifiedBy>
  <cp:revision>3</cp:revision>
  <dcterms:created xsi:type="dcterms:W3CDTF">2013-06-10T13:22:00Z</dcterms:created>
  <dcterms:modified xsi:type="dcterms:W3CDTF">2013-06-10T15:12:10Z</dcterms:modified>
</cp:coreProperties>
</file>